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4016" r:id="rId1"/>
  </p:sldMasterIdLst>
  <p:notesMasterIdLst>
    <p:notesMasterId r:id="rId9"/>
  </p:notesMasterIdLst>
  <p:sldIdLst>
    <p:sldId id="257" r:id="rId2"/>
    <p:sldId id="262" r:id="rId3"/>
    <p:sldId id="263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57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7661FC-9A39-4B99-BE74-60F7BB753ABB}" type="datetimeFigureOut">
              <a:rPr lang="fr-CA" smtClean="0"/>
              <a:t>2019-11-19</a:t>
            </a:fld>
            <a:endParaRPr lang="fr-CA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A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544F57-41A6-4F1D-BE52-367A5A2048D6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6633612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93E7AA-9CBB-4E87-8FBC-A9B5AD9BE293}" type="slidenum">
              <a:rPr lang="fr-FR" smtClean="0"/>
              <a:pPr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63990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93E7AA-9CBB-4E87-8FBC-A9B5AD9BE293}" type="slidenum">
              <a:rPr lang="fr-FR" smtClean="0"/>
              <a:pPr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86554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93E7AA-9CBB-4E87-8FBC-A9B5AD9BE293}" type="slidenum">
              <a:rPr lang="fr-FR" smtClean="0"/>
              <a:pPr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908712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93E7AA-9CBB-4E87-8FBC-A9B5AD9BE293}" type="slidenum">
              <a:rPr lang="fr-FR" smtClean="0"/>
              <a:pPr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4465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CA" dirty="0"/>
              <a:t>Faire la démonstration avec une personne de l’assistance.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93E7AA-9CBB-4E87-8FBC-A9B5AD9BE293}" type="slidenum">
              <a:rPr lang="fr-FR" smtClean="0"/>
              <a:pPr/>
              <a:t>5</a:t>
            </a:fld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93E7AA-9CBB-4E87-8FBC-A9B5AD9BE293}" type="slidenum">
              <a:rPr lang="fr-FR" smtClean="0"/>
              <a:pPr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96385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Ce numéro est fonctionnel partout dans la province de Québec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93E7AA-9CBB-4E87-8FBC-A9B5AD9BE293}" type="slidenum">
              <a:rPr lang="fr-FR" smtClean="0"/>
              <a:pPr/>
              <a:t>7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803405"/>
            <a:ext cx="73152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632201"/>
            <a:ext cx="73152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932170" y="4323845"/>
            <a:ext cx="2297429" cy="365125"/>
          </a:xfrm>
        </p:spPr>
        <p:txBody>
          <a:bodyPr/>
          <a:lstStyle/>
          <a:p>
            <a:fld id="{48A87A34-81AB-432B-8DAE-1953F412C126}" type="datetimeFigureOut">
              <a:rPr lang="en-US" smtClean="0"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14400" y="4323846"/>
            <a:ext cx="488061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057900" y="1430867"/>
            <a:ext cx="2171700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33566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55" y="4697361"/>
            <a:ext cx="7956482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94355" y="977035"/>
            <a:ext cx="7950260" cy="3406972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60" y="5516716"/>
            <a:ext cx="7955280" cy="746924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95017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753533"/>
            <a:ext cx="795528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649134"/>
            <a:ext cx="7772400" cy="1330852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2176" y="381001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smtClean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4360" y="381001"/>
            <a:ext cx="483065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4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65933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351" y="753534"/>
            <a:ext cx="7613650" cy="2756234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977899" y="3509768"/>
            <a:ext cx="7194552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174597"/>
            <a:ext cx="7778752" cy="821265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2176" y="381001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smtClean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4360" y="379438"/>
            <a:ext cx="483065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4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31458" y="807720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146733" y="3021330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562652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124702"/>
            <a:ext cx="7774782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92" y="3648316"/>
            <a:ext cx="7773608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2176" y="378884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smtClean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4360" y="378884"/>
            <a:ext cx="483065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4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01370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171701" y="762000"/>
            <a:ext cx="6377939" cy="1303867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594361" y="2202080"/>
            <a:ext cx="2560320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94360" y="2904564"/>
            <a:ext cx="2560320" cy="335907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02237" y="2201333"/>
            <a:ext cx="2560320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00781" y="2904068"/>
            <a:ext cx="2560320" cy="335957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89319" y="2192866"/>
            <a:ext cx="2560320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89320" y="2904564"/>
            <a:ext cx="2560320" cy="335907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24337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 d’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171702" y="762000"/>
            <a:ext cx="6381984" cy="1295400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94360" y="4113340"/>
            <a:ext cx="2560320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94360" y="2331720"/>
            <a:ext cx="2560320" cy="15073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94360" y="4796103"/>
            <a:ext cx="2560320" cy="146753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91873" y="4113340"/>
            <a:ext cx="2560320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291872" y="2331720"/>
            <a:ext cx="2560320" cy="1509862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290858" y="4796102"/>
            <a:ext cx="2560320" cy="146753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93365" y="4113340"/>
            <a:ext cx="2560320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93364" y="2331721"/>
            <a:ext cx="2560320" cy="1508919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93272" y="4796100"/>
            <a:ext cx="2560320" cy="146753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00773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4360" y="2194560"/>
            <a:ext cx="7955280" cy="4069080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3439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06590" y="747183"/>
            <a:ext cx="1543050" cy="424867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4360" y="746126"/>
            <a:ext cx="6278035" cy="4249732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2176" y="381001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smtClean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94360" y="381001"/>
            <a:ext cx="483065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4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831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1217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753534"/>
            <a:ext cx="7955280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360" y="3641726"/>
            <a:ext cx="7955281" cy="1354134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2176" y="381001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smtClean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94360" y="381001"/>
            <a:ext cx="483065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3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5171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4360" y="2194560"/>
            <a:ext cx="3910579" cy="406908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2099" y="2194560"/>
            <a:ext cx="3907540" cy="406908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0850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700" y="762000"/>
            <a:ext cx="6377940" cy="1295400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1279" y="2183802"/>
            <a:ext cx="3683659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59" y="3132667"/>
            <a:ext cx="3910579" cy="313097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69018" y="2183802"/>
            <a:ext cx="368062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2098" y="3132667"/>
            <a:ext cx="3907541" cy="313097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11/19/2019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89414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2426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11/19/2019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3491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1524000"/>
            <a:ext cx="30861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746760"/>
            <a:ext cx="4663440" cy="5516880"/>
          </a:xfrm>
        </p:spPr>
        <p:txBody>
          <a:bodyPr anchor="ctr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60" y="3124200"/>
            <a:ext cx="3086100" cy="313944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00387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1524000"/>
            <a:ext cx="407573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77524" y="751242"/>
            <a:ext cx="3674234" cy="5512398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60" y="3124200"/>
            <a:ext cx="4075730" cy="313944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4508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810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71700" y="764373"/>
            <a:ext cx="637794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360" y="2194560"/>
            <a:ext cx="7955280" cy="4069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12230" y="6356351"/>
            <a:ext cx="21374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4360" y="6355846"/>
            <a:ext cx="56807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72250" y="381001"/>
            <a:ext cx="19773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7047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7" r:id="rId1"/>
    <p:sldLayoutId id="2147484018" r:id="rId2"/>
    <p:sldLayoutId id="2147484019" r:id="rId3"/>
    <p:sldLayoutId id="2147484020" r:id="rId4"/>
    <p:sldLayoutId id="2147484021" r:id="rId5"/>
    <p:sldLayoutId id="2147484022" r:id="rId6"/>
    <p:sldLayoutId id="2147484023" r:id="rId7"/>
    <p:sldLayoutId id="2147484024" r:id="rId8"/>
    <p:sldLayoutId id="2147484025" r:id="rId9"/>
    <p:sldLayoutId id="2147484026" r:id="rId10"/>
    <p:sldLayoutId id="2147484027" r:id="rId11"/>
    <p:sldLayoutId id="2147484028" r:id="rId12"/>
    <p:sldLayoutId id="2147484029" r:id="rId13"/>
    <p:sldLayoutId id="2147484030" r:id="rId14"/>
    <p:sldLayoutId id="2147484031" r:id="rId15"/>
    <p:sldLayoutId id="2147484032" r:id="rId16"/>
    <p:sldLayoutId id="2147484033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CA" dirty="0"/>
              <a:t>PREMIERS SOINS</a:t>
            </a:r>
            <a:endParaRPr lang="fr-FR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A" dirty="0"/>
              <a:t>Préparée par le</a:t>
            </a:r>
            <a:br>
              <a:rPr lang="fr-CA" dirty="0"/>
            </a:br>
            <a:r>
              <a:rPr lang="fr-CA" dirty="0"/>
              <a:t>CLSC Haute-Vallée</a:t>
            </a:r>
            <a:endParaRPr lang="fr-F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SOIGNER VOS PETITS BOBOS</a:t>
            </a:r>
            <a:endParaRPr lang="fr-FR" dirty="0"/>
          </a:p>
        </p:txBody>
      </p:sp>
      <p:pic>
        <p:nvPicPr>
          <p:cNvPr id="4" name="Espace réservé du contenu 3" descr="Infirmerie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976562" y="2762250"/>
            <a:ext cx="3190875" cy="293370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œur 5">
            <a:extLst>
              <a:ext uri="{FF2B5EF4-FFF2-40B4-BE49-F238E27FC236}">
                <a16:creationId xmlns:a16="http://schemas.microsoft.com/office/drawing/2014/main" id="{AFF9E8A2-D451-4D92-8EA5-5A63CA7A05EC}"/>
              </a:ext>
            </a:extLst>
          </p:cNvPr>
          <p:cNvSpPr/>
          <p:nvPr/>
        </p:nvSpPr>
        <p:spPr>
          <a:xfrm>
            <a:off x="4823048" y="2293927"/>
            <a:ext cx="4088954" cy="3429519"/>
          </a:xfrm>
          <a:prstGeom prst="heart">
            <a:avLst/>
          </a:prstGeom>
          <a:pattFill prst="dotDmnd">
            <a:fgClr>
              <a:schemeClr val="accent1"/>
            </a:fgClr>
            <a:bgClr>
              <a:schemeClr val="bg1"/>
            </a:bgClr>
          </a:patt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BOBOS TRAITÉS</a:t>
            </a:r>
            <a:endParaRPr lang="fr-FR" dirty="0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B48530F2-3BE1-4090-970F-D3871354F2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5792" y="3648315"/>
            <a:ext cx="3600000" cy="2880000"/>
          </a:xfrm>
          <a:custGeom>
            <a:avLst/>
            <a:gdLst>
              <a:gd name="connsiteX0" fmla="*/ 0 w 3600000"/>
              <a:gd name="connsiteY0" fmla="*/ 0 h 2880000"/>
              <a:gd name="connsiteX1" fmla="*/ 406286 w 3600000"/>
              <a:gd name="connsiteY1" fmla="*/ 0 h 2880000"/>
              <a:gd name="connsiteX2" fmla="*/ 920571 w 3600000"/>
              <a:gd name="connsiteY2" fmla="*/ 0 h 2880000"/>
              <a:gd name="connsiteX3" fmla="*/ 1362857 w 3600000"/>
              <a:gd name="connsiteY3" fmla="*/ 0 h 2880000"/>
              <a:gd name="connsiteX4" fmla="*/ 1913143 w 3600000"/>
              <a:gd name="connsiteY4" fmla="*/ 0 h 2880000"/>
              <a:gd name="connsiteX5" fmla="*/ 2463429 w 3600000"/>
              <a:gd name="connsiteY5" fmla="*/ 0 h 2880000"/>
              <a:gd name="connsiteX6" fmla="*/ 2905714 w 3600000"/>
              <a:gd name="connsiteY6" fmla="*/ 0 h 2880000"/>
              <a:gd name="connsiteX7" fmla="*/ 3600000 w 3600000"/>
              <a:gd name="connsiteY7" fmla="*/ 0 h 2880000"/>
              <a:gd name="connsiteX8" fmla="*/ 3600000 w 3600000"/>
              <a:gd name="connsiteY8" fmla="*/ 604800 h 2880000"/>
              <a:gd name="connsiteX9" fmla="*/ 3600000 w 3600000"/>
              <a:gd name="connsiteY9" fmla="*/ 1238400 h 2880000"/>
              <a:gd name="connsiteX10" fmla="*/ 3600000 w 3600000"/>
              <a:gd name="connsiteY10" fmla="*/ 1756800 h 2880000"/>
              <a:gd name="connsiteX11" fmla="*/ 3600000 w 3600000"/>
              <a:gd name="connsiteY11" fmla="*/ 2275200 h 2880000"/>
              <a:gd name="connsiteX12" fmla="*/ 3600000 w 3600000"/>
              <a:gd name="connsiteY12" fmla="*/ 2880000 h 2880000"/>
              <a:gd name="connsiteX13" fmla="*/ 3121714 w 3600000"/>
              <a:gd name="connsiteY13" fmla="*/ 2880000 h 2880000"/>
              <a:gd name="connsiteX14" fmla="*/ 2715429 w 3600000"/>
              <a:gd name="connsiteY14" fmla="*/ 2880000 h 2880000"/>
              <a:gd name="connsiteX15" fmla="*/ 2273143 w 3600000"/>
              <a:gd name="connsiteY15" fmla="*/ 2880000 h 2880000"/>
              <a:gd name="connsiteX16" fmla="*/ 1722857 w 3600000"/>
              <a:gd name="connsiteY16" fmla="*/ 2880000 h 2880000"/>
              <a:gd name="connsiteX17" fmla="*/ 1136571 w 3600000"/>
              <a:gd name="connsiteY17" fmla="*/ 2880000 h 2880000"/>
              <a:gd name="connsiteX18" fmla="*/ 586286 w 3600000"/>
              <a:gd name="connsiteY18" fmla="*/ 2880000 h 2880000"/>
              <a:gd name="connsiteX19" fmla="*/ 0 w 3600000"/>
              <a:gd name="connsiteY19" fmla="*/ 2880000 h 2880000"/>
              <a:gd name="connsiteX20" fmla="*/ 0 w 3600000"/>
              <a:gd name="connsiteY20" fmla="*/ 2246400 h 2880000"/>
              <a:gd name="connsiteX21" fmla="*/ 0 w 3600000"/>
              <a:gd name="connsiteY21" fmla="*/ 1612800 h 2880000"/>
              <a:gd name="connsiteX22" fmla="*/ 0 w 3600000"/>
              <a:gd name="connsiteY22" fmla="*/ 1123200 h 2880000"/>
              <a:gd name="connsiteX23" fmla="*/ 0 w 3600000"/>
              <a:gd name="connsiteY23" fmla="*/ 633600 h 2880000"/>
              <a:gd name="connsiteX24" fmla="*/ 0 w 3600000"/>
              <a:gd name="connsiteY24" fmla="*/ 0 h 28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600000" h="2880000" fill="none" extrusionOk="0">
                <a:moveTo>
                  <a:pt x="0" y="0"/>
                </a:moveTo>
                <a:cubicBezTo>
                  <a:pt x="97944" y="-47997"/>
                  <a:pt x="320330" y="20604"/>
                  <a:pt x="406286" y="0"/>
                </a:cubicBezTo>
                <a:cubicBezTo>
                  <a:pt x="492242" y="-20604"/>
                  <a:pt x="807145" y="940"/>
                  <a:pt x="920571" y="0"/>
                </a:cubicBezTo>
                <a:cubicBezTo>
                  <a:pt x="1033998" y="-940"/>
                  <a:pt x="1160031" y="26404"/>
                  <a:pt x="1362857" y="0"/>
                </a:cubicBezTo>
                <a:cubicBezTo>
                  <a:pt x="1565683" y="-26404"/>
                  <a:pt x="1743745" y="6541"/>
                  <a:pt x="1913143" y="0"/>
                </a:cubicBezTo>
                <a:cubicBezTo>
                  <a:pt x="2082541" y="-6541"/>
                  <a:pt x="2280166" y="24701"/>
                  <a:pt x="2463429" y="0"/>
                </a:cubicBezTo>
                <a:cubicBezTo>
                  <a:pt x="2646692" y="-24701"/>
                  <a:pt x="2733945" y="5234"/>
                  <a:pt x="2905714" y="0"/>
                </a:cubicBezTo>
                <a:cubicBezTo>
                  <a:pt x="3077484" y="-5234"/>
                  <a:pt x="3453903" y="73788"/>
                  <a:pt x="3600000" y="0"/>
                </a:cubicBezTo>
                <a:cubicBezTo>
                  <a:pt x="3601199" y="192691"/>
                  <a:pt x="3581827" y="460066"/>
                  <a:pt x="3600000" y="604800"/>
                </a:cubicBezTo>
                <a:cubicBezTo>
                  <a:pt x="3618173" y="749534"/>
                  <a:pt x="3583291" y="936036"/>
                  <a:pt x="3600000" y="1238400"/>
                </a:cubicBezTo>
                <a:cubicBezTo>
                  <a:pt x="3616709" y="1540764"/>
                  <a:pt x="3557233" y="1507400"/>
                  <a:pt x="3600000" y="1756800"/>
                </a:cubicBezTo>
                <a:cubicBezTo>
                  <a:pt x="3642767" y="2006200"/>
                  <a:pt x="3576212" y="2146445"/>
                  <a:pt x="3600000" y="2275200"/>
                </a:cubicBezTo>
                <a:cubicBezTo>
                  <a:pt x="3623788" y="2403955"/>
                  <a:pt x="3572118" y="2668031"/>
                  <a:pt x="3600000" y="2880000"/>
                </a:cubicBezTo>
                <a:cubicBezTo>
                  <a:pt x="3384579" y="2891550"/>
                  <a:pt x="3232118" y="2828499"/>
                  <a:pt x="3121714" y="2880000"/>
                </a:cubicBezTo>
                <a:cubicBezTo>
                  <a:pt x="3011310" y="2931501"/>
                  <a:pt x="2908823" y="2844787"/>
                  <a:pt x="2715429" y="2880000"/>
                </a:cubicBezTo>
                <a:cubicBezTo>
                  <a:pt x="2522036" y="2915213"/>
                  <a:pt x="2470443" y="2867063"/>
                  <a:pt x="2273143" y="2880000"/>
                </a:cubicBezTo>
                <a:cubicBezTo>
                  <a:pt x="2075843" y="2892937"/>
                  <a:pt x="1955811" y="2816516"/>
                  <a:pt x="1722857" y="2880000"/>
                </a:cubicBezTo>
                <a:cubicBezTo>
                  <a:pt x="1489903" y="2943484"/>
                  <a:pt x="1310957" y="2809823"/>
                  <a:pt x="1136571" y="2880000"/>
                </a:cubicBezTo>
                <a:cubicBezTo>
                  <a:pt x="962185" y="2950177"/>
                  <a:pt x="703422" y="2866097"/>
                  <a:pt x="586286" y="2880000"/>
                </a:cubicBezTo>
                <a:cubicBezTo>
                  <a:pt x="469150" y="2893903"/>
                  <a:pt x="213679" y="2850373"/>
                  <a:pt x="0" y="2880000"/>
                </a:cubicBezTo>
                <a:cubicBezTo>
                  <a:pt x="-53033" y="2681092"/>
                  <a:pt x="60167" y="2478177"/>
                  <a:pt x="0" y="2246400"/>
                </a:cubicBezTo>
                <a:cubicBezTo>
                  <a:pt x="-60167" y="2014623"/>
                  <a:pt x="25106" y="1924699"/>
                  <a:pt x="0" y="1612800"/>
                </a:cubicBezTo>
                <a:cubicBezTo>
                  <a:pt x="-25106" y="1300901"/>
                  <a:pt x="28920" y="1355220"/>
                  <a:pt x="0" y="1123200"/>
                </a:cubicBezTo>
                <a:cubicBezTo>
                  <a:pt x="-28920" y="891180"/>
                  <a:pt x="758" y="775148"/>
                  <a:pt x="0" y="633600"/>
                </a:cubicBezTo>
                <a:cubicBezTo>
                  <a:pt x="-758" y="492052"/>
                  <a:pt x="73336" y="310449"/>
                  <a:pt x="0" y="0"/>
                </a:cubicBezTo>
                <a:close/>
              </a:path>
              <a:path w="3600000" h="2880000" stroke="0" extrusionOk="0">
                <a:moveTo>
                  <a:pt x="0" y="0"/>
                </a:moveTo>
                <a:cubicBezTo>
                  <a:pt x="104648" y="-49164"/>
                  <a:pt x="261868" y="15928"/>
                  <a:pt x="478286" y="0"/>
                </a:cubicBezTo>
                <a:cubicBezTo>
                  <a:pt x="694704" y="-15928"/>
                  <a:pt x="734961" y="25261"/>
                  <a:pt x="884571" y="0"/>
                </a:cubicBezTo>
                <a:cubicBezTo>
                  <a:pt x="1034181" y="-25261"/>
                  <a:pt x="1284053" y="11497"/>
                  <a:pt x="1398857" y="0"/>
                </a:cubicBezTo>
                <a:cubicBezTo>
                  <a:pt x="1513661" y="-11497"/>
                  <a:pt x="1613117" y="46082"/>
                  <a:pt x="1805143" y="0"/>
                </a:cubicBezTo>
                <a:cubicBezTo>
                  <a:pt x="1997169" y="-46082"/>
                  <a:pt x="2083949" y="1785"/>
                  <a:pt x="2211429" y="0"/>
                </a:cubicBezTo>
                <a:cubicBezTo>
                  <a:pt x="2338909" y="-1785"/>
                  <a:pt x="2669159" y="65860"/>
                  <a:pt x="2797714" y="0"/>
                </a:cubicBezTo>
                <a:cubicBezTo>
                  <a:pt x="2926269" y="-65860"/>
                  <a:pt x="3350845" y="87886"/>
                  <a:pt x="3600000" y="0"/>
                </a:cubicBezTo>
                <a:cubicBezTo>
                  <a:pt x="3646453" y="122481"/>
                  <a:pt x="3582301" y="406401"/>
                  <a:pt x="3600000" y="547200"/>
                </a:cubicBezTo>
                <a:cubicBezTo>
                  <a:pt x="3617699" y="687999"/>
                  <a:pt x="3548978" y="981395"/>
                  <a:pt x="3600000" y="1180800"/>
                </a:cubicBezTo>
                <a:cubicBezTo>
                  <a:pt x="3651022" y="1380205"/>
                  <a:pt x="3580674" y="1584340"/>
                  <a:pt x="3600000" y="1814400"/>
                </a:cubicBezTo>
                <a:cubicBezTo>
                  <a:pt x="3619326" y="2044460"/>
                  <a:pt x="3544888" y="2193653"/>
                  <a:pt x="3600000" y="2304000"/>
                </a:cubicBezTo>
                <a:cubicBezTo>
                  <a:pt x="3655112" y="2414347"/>
                  <a:pt x="3533154" y="2675839"/>
                  <a:pt x="3600000" y="2880000"/>
                </a:cubicBezTo>
                <a:cubicBezTo>
                  <a:pt x="3518244" y="2888962"/>
                  <a:pt x="3287585" y="2836869"/>
                  <a:pt x="3193714" y="2880000"/>
                </a:cubicBezTo>
                <a:cubicBezTo>
                  <a:pt x="3099843" y="2923131"/>
                  <a:pt x="2897641" y="2868819"/>
                  <a:pt x="2643429" y="2880000"/>
                </a:cubicBezTo>
                <a:cubicBezTo>
                  <a:pt x="2389218" y="2891181"/>
                  <a:pt x="2347152" y="2846322"/>
                  <a:pt x="2129143" y="2880000"/>
                </a:cubicBezTo>
                <a:cubicBezTo>
                  <a:pt x="1911134" y="2913678"/>
                  <a:pt x="1823057" y="2863462"/>
                  <a:pt x="1650857" y="2880000"/>
                </a:cubicBezTo>
                <a:cubicBezTo>
                  <a:pt x="1478657" y="2896538"/>
                  <a:pt x="1359318" y="2844553"/>
                  <a:pt x="1244571" y="2880000"/>
                </a:cubicBezTo>
                <a:cubicBezTo>
                  <a:pt x="1129824" y="2915447"/>
                  <a:pt x="854481" y="2834390"/>
                  <a:pt x="694286" y="2880000"/>
                </a:cubicBezTo>
                <a:cubicBezTo>
                  <a:pt x="534091" y="2925610"/>
                  <a:pt x="276510" y="2864614"/>
                  <a:pt x="0" y="2880000"/>
                </a:cubicBezTo>
                <a:cubicBezTo>
                  <a:pt x="-16922" y="2729586"/>
                  <a:pt x="4755" y="2544828"/>
                  <a:pt x="0" y="2390400"/>
                </a:cubicBezTo>
                <a:cubicBezTo>
                  <a:pt x="-4755" y="2235972"/>
                  <a:pt x="54560" y="1962560"/>
                  <a:pt x="0" y="1756800"/>
                </a:cubicBezTo>
                <a:cubicBezTo>
                  <a:pt x="-54560" y="1551040"/>
                  <a:pt x="61008" y="1476412"/>
                  <a:pt x="0" y="1238400"/>
                </a:cubicBezTo>
                <a:cubicBezTo>
                  <a:pt x="-61008" y="1000388"/>
                  <a:pt x="40687" y="915879"/>
                  <a:pt x="0" y="748800"/>
                </a:cubicBezTo>
                <a:cubicBezTo>
                  <a:pt x="-40687" y="581721"/>
                  <a:pt x="35882" y="168863"/>
                  <a:pt x="0" y="0"/>
                </a:cubicBezTo>
                <a:close/>
              </a:path>
            </a:pathLst>
          </a:custGeom>
          <a:ln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 sd="2692463655">
                  <ask:type>
                    <ask:lineSketchScribble/>
                  </ask:type>
                </ask:lineSketchStyleProps>
              </a:ext>
            </a:extLst>
          </a:ln>
        </p:spPr>
        <p:txBody>
          <a:bodyPr>
            <a:normAutofit/>
          </a:bodyPr>
          <a:lstStyle/>
          <a:p>
            <a:r>
              <a:rPr lang="fr-CA" dirty="0"/>
              <a:t>Entorse</a:t>
            </a:r>
          </a:p>
          <a:p>
            <a:r>
              <a:rPr lang="fr-CA" dirty="0"/>
              <a:t>Saignement de nez</a:t>
            </a:r>
          </a:p>
          <a:p>
            <a:r>
              <a:rPr lang="fr-CA" dirty="0"/>
              <a:t>Brûlure</a:t>
            </a:r>
          </a:p>
        </p:txBody>
      </p:sp>
      <p:pic>
        <p:nvPicPr>
          <p:cNvPr id="7" name="Espace réservé du contenu 6" descr="Une image contenant dessin&#10;&#10;Description générée automatiquement">
            <a:extLst>
              <a:ext uri="{FF2B5EF4-FFF2-40B4-BE49-F238E27FC236}">
                <a16:creationId xmlns:a16="http://schemas.microsoft.com/office/drawing/2014/main" id="{A8767B30-C8B7-4182-94A7-D51BCB7E37C5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7525" y="3211513"/>
            <a:ext cx="2276475" cy="2638425"/>
          </a:xfrm>
        </p:spPr>
      </p:pic>
    </p:spTree>
    <p:extLst>
      <p:ext uri="{BB962C8B-B14F-4D97-AF65-F5344CB8AC3E}">
        <p14:creationId xmlns:p14="http://schemas.microsoft.com/office/powerpoint/2010/main" val="997257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Entorse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fr-CA" dirty="0"/>
              <a:t>Symptômes</a:t>
            </a:r>
          </a:p>
          <a:p>
            <a:pPr lvl="1"/>
            <a:r>
              <a:rPr lang="fr-CA" dirty="0"/>
              <a:t>Douleur</a:t>
            </a:r>
          </a:p>
          <a:p>
            <a:pPr lvl="1"/>
            <a:r>
              <a:rPr lang="fr-CA" dirty="0"/>
              <a:t>Œdème</a:t>
            </a:r>
          </a:p>
          <a:p>
            <a:pPr lvl="1"/>
            <a:r>
              <a:rPr lang="fr-CA" dirty="0"/>
              <a:t>Changement de coloration de la peau</a:t>
            </a:r>
          </a:p>
          <a:p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A" dirty="0"/>
              <a:t>Conduite à tenir</a:t>
            </a:r>
          </a:p>
          <a:p>
            <a:pPr lvl="1"/>
            <a:r>
              <a:rPr lang="fr-CA" dirty="0"/>
              <a:t>Éviter de bouger l’articulation</a:t>
            </a:r>
          </a:p>
          <a:p>
            <a:pPr lvl="1"/>
            <a:r>
              <a:rPr lang="fr-CA" dirty="0"/>
              <a:t>Appliquer de la glace</a:t>
            </a:r>
          </a:p>
          <a:p>
            <a:pPr lvl="1"/>
            <a:r>
              <a:rPr lang="fr-CA" dirty="0"/>
              <a:t>Consulter un médecin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Saignement de nez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fr-CA" dirty="0"/>
              <a:t>Symptômes</a:t>
            </a:r>
          </a:p>
          <a:p>
            <a:pPr lvl="1"/>
            <a:r>
              <a:rPr lang="fr-CA" dirty="0"/>
              <a:t>Écoulement de sang par le nez</a:t>
            </a:r>
          </a:p>
          <a:p>
            <a:pPr lvl="1"/>
            <a:r>
              <a:rPr lang="fr-CA" dirty="0"/>
              <a:t>Faiblesse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A" dirty="0"/>
              <a:t>Conduite à tenir</a:t>
            </a:r>
          </a:p>
          <a:p>
            <a:pPr lvl="1"/>
            <a:r>
              <a:rPr lang="fr-CA" dirty="0"/>
              <a:t>Pencher la tête en gardant le dos droit</a:t>
            </a:r>
          </a:p>
          <a:p>
            <a:pPr lvl="1"/>
            <a:r>
              <a:rPr lang="fr-CA" dirty="0"/>
              <a:t>Respirer par la bouche</a:t>
            </a:r>
          </a:p>
          <a:p>
            <a:pPr lvl="1"/>
            <a:r>
              <a:rPr lang="fr-CA" dirty="0"/>
              <a:t>Pincer la partie molle du nez pendant au moins dix minutes</a:t>
            </a:r>
            <a:endParaRPr lang="fr-F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Brûlure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fr-CA" dirty="0"/>
              <a:t>Symptômes</a:t>
            </a:r>
          </a:p>
          <a:p>
            <a:pPr lvl="1"/>
            <a:r>
              <a:rPr lang="fr-CA" dirty="0"/>
              <a:t>Douleur</a:t>
            </a:r>
          </a:p>
          <a:p>
            <a:pPr lvl="1"/>
            <a:r>
              <a:rPr lang="fr-CA" dirty="0"/>
              <a:t>Rougeur</a:t>
            </a:r>
          </a:p>
          <a:p>
            <a:pPr lvl="1"/>
            <a:r>
              <a:rPr lang="fr-CA" dirty="0"/>
              <a:t>Cloques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A" dirty="0"/>
              <a:t>Conduite à tenir</a:t>
            </a:r>
          </a:p>
          <a:p>
            <a:pPr lvl="1"/>
            <a:r>
              <a:rPr lang="fr-CA" dirty="0"/>
              <a:t>Plonger la partie brûlée dans l’eau froide</a:t>
            </a:r>
          </a:p>
          <a:p>
            <a:pPr lvl="1"/>
            <a:r>
              <a:rPr lang="fr-CA" dirty="0"/>
              <a:t>Appliquer des compresses humides et froides</a:t>
            </a:r>
            <a:endParaRPr lang="fr-F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Centre antipoison : 1-800-463-5060</a:t>
            </a:r>
          </a:p>
          <a:p>
            <a:r>
              <a:rPr lang="fr-CA" dirty="0"/>
              <a:t>Ambulance : 911</a:t>
            </a:r>
          </a:p>
          <a:p>
            <a:r>
              <a:rPr lang="fr-CA" dirty="0"/>
              <a:t>Police : 911</a:t>
            </a:r>
            <a:endParaRPr lang="fr-FR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raînée de condensation">
  <a:themeElements>
    <a:clrScheme name="Traînée de condensation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E5224E"/>
      </a:accent1>
      <a:accent2>
        <a:srgbClr val="9D074E"/>
      </a:accent2>
      <a:accent3>
        <a:srgbClr val="7F2294"/>
      </a:accent3>
      <a:accent4>
        <a:srgbClr val="8D65EA"/>
      </a:accent4>
      <a:accent5>
        <a:srgbClr val="588FE2"/>
      </a:accent5>
      <a:accent6>
        <a:srgbClr val="127CA4"/>
      </a:accent6>
      <a:hlink>
        <a:srgbClr val="FB4AB6"/>
      </a:hlink>
      <a:folHlink>
        <a:srgbClr val="F98FE9"/>
      </a:folHlink>
    </a:clrScheme>
    <a:fontScheme name="Traînée de condensation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raînée de condensation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6DB8EB18-3657-4051-A897-2ED38832359E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TM04033937[[fn=Traînée de condensation]]</Template>
  <TotalTime>274</TotalTime>
  <Words>134</Words>
  <Application>Microsoft Office PowerPoint</Application>
  <PresentationFormat>Affichage à l'écran (4:3)</PresentationFormat>
  <Paragraphs>44</Paragraphs>
  <Slides>7</Slides>
  <Notes>7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1" baseType="lpstr">
      <vt:lpstr>Arial</vt:lpstr>
      <vt:lpstr>Calibri</vt:lpstr>
      <vt:lpstr>Century Gothic</vt:lpstr>
      <vt:lpstr>Traînée de condensation</vt:lpstr>
      <vt:lpstr>PREMIERS SOINS</vt:lpstr>
      <vt:lpstr>SOIGNER VOS PETITS BOBOS</vt:lpstr>
      <vt:lpstr>BOBOS TRAITÉS</vt:lpstr>
      <vt:lpstr>Entorse</vt:lpstr>
      <vt:lpstr>Saignement de nez</vt:lpstr>
      <vt:lpstr>Brûlure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PREMIERS SOINS</dc:title>
  <dc:creator>Jocelyne</dc:creator>
  <cp:lastModifiedBy>Jocelyne</cp:lastModifiedBy>
  <cp:revision>19</cp:revision>
  <dcterms:created xsi:type="dcterms:W3CDTF">2019-11-15T16:43:27Z</dcterms:created>
  <dcterms:modified xsi:type="dcterms:W3CDTF">2019-11-19T15:31:37Z</dcterms:modified>
</cp:coreProperties>
</file>